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493" r:id="rId2"/>
    <p:sldId id="458" r:id="rId3"/>
    <p:sldId id="497" r:id="rId4"/>
    <p:sldId id="517" r:id="rId5"/>
    <p:sldId id="518" r:id="rId6"/>
    <p:sldId id="519" r:id="rId7"/>
    <p:sldId id="521" r:id="rId8"/>
    <p:sldId id="522" r:id="rId9"/>
    <p:sldId id="520" r:id="rId10"/>
    <p:sldId id="523" r:id="rId11"/>
    <p:sldId id="524" r:id="rId12"/>
    <p:sldId id="525" r:id="rId13"/>
    <p:sldId id="526" r:id="rId14"/>
    <p:sldId id="527" r:id="rId15"/>
    <p:sldId id="528" r:id="rId16"/>
    <p:sldId id="529" r:id="rId17"/>
    <p:sldId id="530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pos="14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9B0D14"/>
    <a:srgbClr val="BC5D61"/>
    <a:srgbClr val="C6C7CB"/>
    <a:srgbClr val="BEBFC3"/>
    <a:srgbClr val="0033CC"/>
    <a:srgbClr val="CD9127"/>
    <a:srgbClr val="60080C"/>
    <a:srgbClr val="FCDCDE"/>
    <a:srgbClr val="F9B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19" autoAdjust="0"/>
    <p:restoredTop sz="94817" autoAdjust="0"/>
  </p:normalViewPr>
  <p:slideViewPr>
    <p:cSldViewPr snapToGrid="0" showGuides="1">
      <p:cViewPr varScale="1">
        <p:scale>
          <a:sx n="150" d="100"/>
          <a:sy n="150" d="100"/>
        </p:scale>
        <p:origin x="1284" y="126"/>
      </p:cViewPr>
      <p:guideLst>
        <p:guide orient="horz" pos="2183"/>
        <p:guide pos="3863"/>
        <p:guide pos="14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D97A242-733E-4324-87A2-7E99FC6919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87646B2-6908-4E2E-95CE-89DB8E1E6E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5D68A-C9EE-4DB2-A6F8-B810BB6A2D83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4BEC0F-67C2-424F-9193-AA636C2EB6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DC87F1-710B-4D92-ADD9-586FD0AAA4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E9AA3-FC04-49C0-9E86-4D7EC0F81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8746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118E9-E82C-42B0-A109-929B02C38787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A712A-FD8E-4D24-A708-D217C50E19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416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17500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2848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187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7558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2330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658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037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48719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489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306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308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对数据进行数字化，规范化</a:t>
            </a:r>
            <a:endParaRPr lang="en-US" altLang="zh-CN" dirty="0"/>
          </a:p>
          <a:p>
            <a:r>
              <a:rPr lang="zh-CN" altLang="en-US" dirty="0"/>
              <a:t>数据集分为训练集、验证集、测试集</a:t>
            </a:r>
            <a:endParaRPr lang="en-US" altLang="zh-CN" dirty="0"/>
          </a:p>
          <a:p>
            <a:r>
              <a:rPr lang="zh-CN" altLang="en-US" dirty="0"/>
              <a:t>使用训练集和验证集对模型预训练，在</a:t>
            </a:r>
            <a:r>
              <a:rPr lang="en-US" altLang="zh-CN" dirty="0" err="1"/>
              <a:t>optuna</a:t>
            </a:r>
            <a:r>
              <a:rPr lang="zh-CN" altLang="en-US" dirty="0"/>
              <a:t>框架下调整到合适的参数</a:t>
            </a:r>
            <a:endParaRPr lang="en-US" altLang="zh-CN" dirty="0"/>
          </a:p>
          <a:p>
            <a:r>
              <a:rPr lang="zh-CN" altLang="en-US" dirty="0"/>
              <a:t>使用动态量化对模型神经元进行简化</a:t>
            </a:r>
            <a:endParaRPr lang="en-US" altLang="zh-CN" dirty="0"/>
          </a:p>
          <a:p>
            <a:r>
              <a:rPr lang="zh-CN" altLang="en-US" dirty="0"/>
              <a:t>简化后的</a:t>
            </a:r>
            <a:r>
              <a:rPr lang="en-US" altLang="zh-CN" dirty="0"/>
              <a:t>DL-</a:t>
            </a:r>
            <a:r>
              <a:rPr lang="en-US" altLang="zh-CN" dirty="0" err="1"/>
              <a:t>BiLSTM</a:t>
            </a:r>
            <a:r>
              <a:rPr lang="zh-CN" altLang="en-US" dirty="0"/>
              <a:t>作为最后的模型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349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475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089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723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714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9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图片 87">
            <a:extLst>
              <a:ext uri="{FF2B5EF4-FFF2-40B4-BE49-F238E27FC236}">
                <a16:creationId xmlns:a16="http://schemas.microsoft.com/office/drawing/2014/main" id="{4230544E-5A7B-4CF9-9FA8-A2599B7A84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9" b="10149"/>
          <a:stretch/>
        </p:blipFill>
        <p:spPr>
          <a:xfrm>
            <a:off x="-3" y="0"/>
            <a:ext cx="12192000" cy="6478168"/>
          </a:xfrm>
          <a:custGeom>
            <a:avLst/>
            <a:gdLst>
              <a:gd name="connsiteX0" fmla="*/ 0 w 12192000"/>
              <a:gd name="connsiteY0" fmla="*/ 0 h 6478168"/>
              <a:gd name="connsiteX1" fmla="*/ 12192000 w 12192000"/>
              <a:gd name="connsiteY1" fmla="*/ 0 h 6478168"/>
              <a:gd name="connsiteX2" fmla="*/ 12192000 w 12192000"/>
              <a:gd name="connsiteY2" fmla="*/ 6478168 h 6478168"/>
              <a:gd name="connsiteX3" fmla="*/ 11848892 w 12192000"/>
              <a:gd name="connsiteY3" fmla="*/ 6440768 h 6478168"/>
              <a:gd name="connsiteX4" fmla="*/ 6096001 w 12192000"/>
              <a:gd name="connsiteY4" fmla="*/ 6204693 h 6478168"/>
              <a:gd name="connsiteX5" fmla="*/ 343111 w 12192000"/>
              <a:gd name="connsiteY5" fmla="*/ 6440768 h 6478168"/>
              <a:gd name="connsiteX6" fmla="*/ 0 w 12192000"/>
              <a:gd name="connsiteY6" fmla="*/ 6478168 h 647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8">
                <a:moveTo>
                  <a:pt x="0" y="0"/>
                </a:moveTo>
                <a:lnTo>
                  <a:pt x="12192000" y="0"/>
                </a:lnTo>
                <a:lnTo>
                  <a:pt x="12192000" y="6478168"/>
                </a:lnTo>
                <a:lnTo>
                  <a:pt x="11848892" y="6440768"/>
                </a:lnTo>
                <a:cubicBezTo>
                  <a:pt x="10376599" y="6294909"/>
                  <a:pt x="8342645" y="6204693"/>
                  <a:pt x="6096001" y="6204693"/>
                </a:cubicBezTo>
                <a:cubicBezTo>
                  <a:pt x="3849358" y="6204693"/>
                  <a:pt x="1815404" y="6294909"/>
                  <a:pt x="343111" y="6440768"/>
                </a:cubicBezTo>
                <a:lnTo>
                  <a:pt x="0" y="6478168"/>
                </a:lnTo>
                <a:close/>
              </a:path>
            </a:pathLst>
          </a:custGeom>
        </p:spPr>
      </p:pic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C3221D9C-24D0-4F92-8890-32100F4E2476}"/>
              </a:ext>
            </a:extLst>
          </p:cNvPr>
          <p:cNvSpPr/>
          <p:nvPr userDrawn="1"/>
        </p:nvSpPr>
        <p:spPr>
          <a:xfrm>
            <a:off x="0" y="-3556"/>
            <a:ext cx="12192000" cy="6478167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F4F5D2A-F0C3-4E47-BF1A-50FBE1048D1E}"/>
              </a:ext>
            </a:extLst>
          </p:cNvPr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C897FE9-ECFA-4400-A5AA-8FE6D301093B}"/>
                </a:ext>
              </a:extLst>
            </p:cNvPr>
            <p:cNvSpPr txBox="1"/>
            <p:nvPr userDrawn="1"/>
          </p:nvSpPr>
          <p:spPr>
            <a:xfrm>
              <a:off x="5245448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accent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FAE66F5D-B29A-41C0-A4DA-DF4282206000}"/>
                </a:ext>
              </a:extLst>
            </p:cNvPr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0325EBFA-17D0-4E64-AC23-CFE072578A98}"/>
                  </a:ext>
                </a:extLst>
              </p:cNvPr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0AE83801-3407-4F6A-BFC7-79338B20344F}"/>
                  </a:ext>
                </a:extLst>
              </p:cNvPr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AC176EAE-806C-4239-A40E-B87814045B92}"/>
              </a:ext>
            </a:extLst>
          </p:cNvPr>
          <p:cNvSpPr/>
          <p:nvPr userDrawn="1"/>
        </p:nvSpPr>
        <p:spPr>
          <a:xfrm>
            <a:off x="91440" y="89076"/>
            <a:ext cx="12009120" cy="6300016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890C85B-4C6F-4998-89C3-D2D760FA2AE0}"/>
              </a:ext>
            </a:extLst>
          </p:cNvPr>
          <p:cNvSpPr/>
          <p:nvPr userDrawn="1"/>
        </p:nvSpPr>
        <p:spPr>
          <a:xfrm>
            <a:off x="-1" y="2575973"/>
            <a:ext cx="12191999" cy="1706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03FDDC0-2E3D-45C7-B495-90D0B99F86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34" y="705030"/>
            <a:ext cx="4756725" cy="124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289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2344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2885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9832DC3A-AD7D-46F0-9FD8-F3CEEB0B9699}"/>
              </a:ext>
            </a:extLst>
          </p:cNvPr>
          <p:cNvSpPr/>
          <p:nvPr userDrawn="1"/>
        </p:nvSpPr>
        <p:spPr>
          <a:xfrm>
            <a:off x="1018572" y="2305298"/>
            <a:ext cx="10154856" cy="2801394"/>
          </a:xfrm>
          <a:prstGeom prst="rect">
            <a:avLst/>
          </a:prstGeom>
          <a:solidFill>
            <a:srgbClr val="FF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B3D0E4F3-4C7C-4763-BD38-CE6829FE8441}"/>
              </a:ext>
            </a:extLst>
          </p:cNvPr>
          <p:cNvSpPr/>
          <p:nvPr userDrawn="1"/>
        </p:nvSpPr>
        <p:spPr>
          <a:xfrm>
            <a:off x="1018572" y="2418950"/>
            <a:ext cx="10154856" cy="2801394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半闭框 54">
            <a:extLst>
              <a:ext uri="{FF2B5EF4-FFF2-40B4-BE49-F238E27FC236}">
                <a16:creationId xmlns:a16="http://schemas.microsoft.com/office/drawing/2014/main" id="{966337F1-0B59-4DEC-8134-5F7A55BA1F91}"/>
              </a:ext>
            </a:extLst>
          </p:cNvPr>
          <p:cNvSpPr/>
          <p:nvPr userDrawn="1"/>
        </p:nvSpPr>
        <p:spPr>
          <a:xfrm rot="5400000">
            <a:off x="10259028" y="230529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半闭框 56">
            <a:extLst>
              <a:ext uri="{FF2B5EF4-FFF2-40B4-BE49-F238E27FC236}">
                <a16:creationId xmlns:a16="http://schemas.microsoft.com/office/drawing/2014/main" id="{1B1C6F26-E58E-4503-9F67-D13BF7F056EA}"/>
              </a:ext>
            </a:extLst>
          </p:cNvPr>
          <p:cNvSpPr/>
          <p:nvPr userDrawn="1"/>
        </p:nvSpPr>
        <p:spPr>
          <a:xfrm rot="16200000">
            <a:off x="1018572" y="432314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图片占位符 57">
            <a:extLst>
              <a:ext uri="{FF2B5EF4-FFF2-40B4-BE49-F238E27FC236}">
                <a16:creationId xmlns:a16="http://schemas.microsoft.com/office/drawing/2014/main" id="{D75A0586-36D3-4891-A487-AD59304322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00538" y="1875100"/>
            <a:ext cx="3067291" cy="3750197"/>
          </a:xfrm>
          <a:custGeom>
            <a:avLst/>
            <a:gdLst>
              <a:gd name="connsiteX0" fmla="*/ 0 w 3067291"/>
              <a:gd name="connsiteY0" fmla="*/ 0 h 3750197"/>
              <a:gd name="connsiteX1" fmla="*/ 3067291 w 3067291"/>
              <a:gd name="connsiteY1" fmla="*/ 0 h 3750197"/>
              <a:gd name="connsiteX2" fmla="*/ 3067291 w 3067291"/>
              <a:gd name="connsiteY2" fmla="*/ 3750197 h 3750197"/>
              <a:gd name="connsiteX3" fmla="*/ 0 w 3067291"/>
              <a:gd name="connsiteY3" fmla="*/ 3750197 h 37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291" h="3750197">
                <a:moveTo>
                  <a:pt x="0" y="0"/>
                </a:moveTo>
                <a:lnTo>
                  <a:pt x="3067291" y="0"/>
                </a:lnTo>
                <a:lnTo>
                  <a:pt x="3067291" y="3750197"/>
                </a:lnTo>
                <a:lnTo>
                  <a:pt x="0" y="3750197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A3A7A319-8A9E-46F1-8018-B3FBC851F9B1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1BE289FF-06EF-4811-9428-9137E8D0E966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BC3E060F-77FC-4B54-831F-1CFB3167DA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79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A822964B-91E7-4C65-8867-3176D9F09D80}"/>
              </a:ext>
            </a:extLst>
          </p:cNvPr>
          <p:cNvSpPr/>
          <p:nvPr userDrawn="1"/>
        </p:nvSpPr>
        <p:spPr>
          <a:xfrm>
            <a:off x="0" y="4328452"/>
            <a:ext cx="12192000" cy="2529548"/>
          </a:xfrm>
          <a:custGeom>
            <a:avLst/>
            <a:gdLst>
              <a:gd name="connsiteX0" fmla="*/ 6096000 w 12192000"/>
              <a:gd name="connsiteY0" fmla="*/ 0 h 2529548"/>
              <a:gd name="connsiteX1" fmla="*/ 12136682 w 12192000"/>
              <a:gd name="connsiteY1" fmla="*/ 669550 h 2529548"/>
              <a:gd name="connsiteX2" fmla="*/ 12192000 w 12192000"/>
              <a:gd name="connsiteY2" fmla="*/ 686936 h 2529548"/>
              <a:gd name="connsiteX3" fmla="*/ 12192000 w 12192000"/>
              <a:gd name="connsiteY3" fmla="*/ 2529548 h 2529548"/>
              <a:gd name="connsiteX4" fmla="*/ 0 w 12192000"/>
              <a:gd name="connsiteY4" fmla="*/ 2529548 h 2529548"/>
              <a:gd name="connsiteX5" fmla="*/ 0 w 12192000"/>
              <a:gd name="connsiteY5" fmla="*/ 686936 h 2529548"/>
              <a:gd name="connsiteX6" fmla="*/ 55319 w 12192000"/>
              <a:gd name="connsiteY6" fmla="*/ 669550 h 2529548"/>
              <a:gd name="connsiteX7" fmla="*/ 6096000 w 12192000"/>
              <a:gd name="connsiteY7" fmla="*/ 0 h 252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529548">
                <a:moveTo>
                  <a:pt x="6096000" y="0"/>
                </a:moveTo>
                <a:cubicBezTo>
                  <a:pt x="8527935" y="0"/>
                  <a:pt x="10700860" y="260639"/>
                  <a:pt x="12136682" y="669550"/>
                </a:cubicBezTo>
                <a:lnTo>
                  <a:pt x="12192000" y="686936"/>
                </a:lnTo>
                <a:lnTo>
                  <a:pt x="12192000" y="2529548"/>
                </a:lnTo>
                <a:lnTo>
                  <a:pt x="0" y="2529548"/>
                </a:lnTo>
                <a:lnTo>
                  <a:pt x="0" y="686936"/>
                </a:lnTo>
                <a:lnTo>
                  <a:pt x="55319" y="669550"/>
                </a:lnTo>
                <a:cubicBezTo>
                  <a:pt x="1491140" y="260639"/>
                  <a:pt x="3664065" y="0"/>
                  <a:pt x="6096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平行四边形 78">
            <a:extLst>
              <a:ext uri="{FF2B5EF4-FFF2-40B4-BE49-F238E27FC236}">
                <a16:creationId xmlns:a16="http://schemas.microsoft.com/office/drawing/2014/main" id="{4F239652-480D-40B8-9019-5A171460DE97}"/>
              </a:ext>
            </a:extLst>
          </p:cNvPr>
          <p:cNvSpPr/>
          <p:nvPr userDrawn="1"/>
        </p:nvSpPr>
        <p:spPr>
          <a:xfrm>
            <a:off x="1610623" y="1647185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图片占位符 60">
            <a:extLst>
              <a:ext uri="{FF2B5EF4-FFF2-40B4-BE49-F238E27FC236}">
                <a16:creationId xmlns:a16="http://schemas.microsoft.com/office/drawing/2014/main" id="{75C0628B-0107-4908-A54A-FADFDD2361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3458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80" name="平行四边形 79">
            <a:extLst>
              <a:ext uri="{FF2B5EF4-FFF2-40B4-BE49-F238E27FC236}">
                <a16:creationId xmlns:a16="http://schemas.microsoft.com/office/drawing/2014/main" id="{EF1A384D-BF04-41D8-B693-EA7409EA8B85}"/>
              </a:ext>
            </a:extLst>
          </p:cNvPr>
          <p:cNvSpPr/>
          <p:nvPr userDrawn="1"/>
        </p:nvSpPr>
        <p:spPr>
          <a:xfrm>
            <a:off x="3233819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2D20FD16-0B2B-47E8-9D03-56A0AF5D74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45489" y="2886437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平行四边形 80">
            <a:extLst>
              <a:ext uri="{FF2B5EF4-FFF2-40B4-BE49-F238E27FC236}">
                <a16:creationId xmlns:a16="http://schemas.microsoft.com/office/drawing/2014/main" id="{E6836AFA-C849-47CF-BF5E-AD8D6572DE9F}"/>
              </a:ext>
            </a:extLst>
          </p:cNvPr>
          <p:cNvSpPr/>
          <p:nvPr userDrawn="1"/>
        </p:nvSpPr>
        <p:spPr>
          <a:xfrm>
            <a:off x="5218234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图片占位符 66">
            <a:extLst>
              <a:ext uri="{FF2B5EF4-FFF2-40B4-BE49-F238E27FC236}">
                <a16:creationId xmlns:a16="http://schemas.microsoft.com/office/drawing/2014/main" id="{12FBE6FC-19D3-47ED-9281-85801627E3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4759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平行四边形 81">
            <a:extLst>
              <a:ext uri="{FF2B5EF4-FFF2-40B4-BE49-F238E27FC236}">
                <a16:creationId xmlns:a16="http://schemas.microsoft.com/office/drawing/2014/main" id="{28AF71D9-2379-4088-A037-58EEA0BF0B2D}"/>
              </a:ext>
            </a:extLst>
          </p:cNvPr>
          <p:cNvSpPr/>
          <p:nvPr userDrawn="1"/>
        </p:nvSpPr>
        <p:spPr>
          <a:xfrm>
            <a:off x="8841110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图片占位符 72">
            <a:extLst>
              <a:ext uri="{FF2B5EF4-FFF2-40B4-BE49-F238E27FC236}">
                <a16:creationId xmlns:a16="http://schemas.microsoft.com/office/drawing/2014/main" id="{83EB9B05-C22D-4301-936D-B8D7833238A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847634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3" name="平行四边形 82">
            <a:extLst>
              <a:ext uri="{FF2B5EF4-FFF2-40B4-BE49-F238E27FC236}">
                <a16:creationId xmlns:a16="http://schemas.microsoft.com/office/drawing/2014/main" id="{17B27FF4-6F64-4F49-A8C3-0E0944E8F450}"/>
              </a:ext>
            </a:extLst>
          </p:cNvPr>
          <p:cNvSpPr/>
          <p:nvPr userDrawn="1"/>
        </p:nvSpPr>
        <p:spPr>
          <a:xfrm>
            <a:off x="6869684" y="279963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图片占位符 69">
            <a:extLst>
              <a:ext uri="{FF2B5EF4-FFF2-40B4-BE49-F238E27FC236}">
                <a16:creationId xmlns:a16="http://schemas.microsoft.com/office/drawing/2014/main" id="{C0B9A032-042B-4BE4-BB91-1C3AC646FE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83798" y="2898011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4" name="平行四边形 83">
            <a:extLst>
              <a:ext uri="{FF2B5EF4-FFF2-40B4-BE49-F238E27FC236}">
                <a16:creationId xmlns:a16="http://schemas.microsoft.com/office/drawing/2014/main" id="{BB59B63F-714E-4C3A-BD1C-36881E331546}"/>
              </a:ext>
            </a:extLst>
          </p:cNvPr>
          <p:cNvSpPr/>
          <p:nvPr userDrawn="1"/>
        </p:nvSpPr>
        <p:spPr>
          <a:xfrm>
            <a:off x="10466581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图片占位符 75">
            <a:extLst>
              <a:ext uri="{FF2B5EF4-FFF2-40B4-BE49-F238E27FC236}">
                <a16:creationId xmlns:a16="http://schemas.microsoft.com/office/drawing/2014/main" id="{F123C461-C4B1-47C4-AB5F-E24C478C739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483524" y="2898012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7A12ABE2-F329-4226-943A-7C878693F8A3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C660B623-6743-468E-B465-39EF4A2C15EB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94DB688-B16C-4789-B331-EA644AC046E3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ADBE37E0-A1BA-4014-8C4E-0D2D4C25ECF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82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星形: 六角 61">
            <a:extLst>
              <a:ext uri="{FF2B5EF4-FFF2-40B4-BE49-F238E27FC236}">
                <a16:creationId xmlns:a16="http://schemas.microsoft.com/office/drawing/2014/main" id="{71CF66AD-7FCA-4398-8C92-D96C1819066B}"/>
              </a:ext>
            </a:extLst>
          </p:cNvPr>
          <p:cNvSpPr/>
          <p:nvPr userDrawn="1"/>
        </p:nvSpPr>
        <p:spPr>
          <a:xfrm>
            <a:off x="132334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星形: 六角 65">
            <a:extLst>
              <a:ext uri="{FF2B5EF4-FFF2-40B4-BE49-F238E27FC236}">
                <a16:creationId xmlns:a16="http://schemas.microsoft.com/office/drawing/2014/main" id="{1DEA66C4-37B2-4127-A9CC-561B4F52B65B}"/>
              </a:ext>
            </a:extLst>
          </p:cNvPr>
          <p:cNvSpPr/>
          <p:nvPr userDrawn="1"/>
        </p:nvSpPr>
        <p:spPr>
          <a:xfrm>
            <a:off x="132334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B35A5175-93DE-45F9-9F8B-FB5B239B0AA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334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6" name="星形: 六角 75">
            <a:extLst>
              <a:ext uri="{FF2B5EF4-FFF2-40B4-BE49-F238E27FC236}">
                <a16:creationId xmlns:a16="http://schemas.microsoft.com/office/drawing/2014/main" id="{4D603F0F-15EE-42FA-B609-D0277A120CAC}"/>
              </a:ext>
            </a:extLst>
          </p:cNvPr>
          <p:cNvSpPr/>
          <p:nvPr userDrawn="1"/>
        </p:nvSpPr>
        <p:spPr>
          <a:xfrm>
            <a:off x="400558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星形: 六角 76">
            <a:extLst>
              <a:ext uri="{FF2B5EF4-FFF2-40B4-BE49-F238E27FC236}">
                <a16:creationId xmlns:a16="http://schemas.microsoft.com/office/drawing/2014/main" id="{BE96104E-4971-4C3C-B007-42B34C341CA8}"/>
              </a:ext>
            </a:extLst>
          </p:cNvPr>
          <p:cNvSpPr/>
          <p:nvPr userDrawn="1"/>
        </p:nvSpPr>
        <p:spPr>
          <a:xfrm>
            <a:off x="400558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图片占位符 77">
            <a:extLst>
              <a:ext uri="{FF2B5EF4-FFF2-40B4-BE49-F238E27FC236}">
                <a16:creationId xmlns:a16="http://schemas.microsoft.com/office/drawing/2014/main" id="{999C78EB-E6CF-488E-B4AF-CA817F62462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0558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9" name="星形: 六角 78">
            <a:extLst>
              <a:ext uri="{FF2B5EF4-FFF2-40B4-BE49-F238E27FC236}">
                <a16:creationId xmlns:a16="http://schemas.microsoft.com/office/drawing/2014/main" id="{5AE7CAFC-42B7-48A4-A057-B3C864C31CE1}"/>
              </a:ext>
            </a:extLst>
          </p:cNvPr>
          <p:cNvSpPr/>
          <p:nvPr userDrawn="1"/>
        </p:nvSpPr>
        <p:spPr>
          <a:xfrm>
            <a:off x="6684326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星形: 六角 79">
            <a:extLst>
              <a:ext uri="{FF2B5EF4-FFF2-40B4-BE49-F238E27FC236}">
                <a16:creationId xmlns:a16="http://schemas.microsoft.com/office/drawing/2014/main" id="{D6FD63C9-A0C4-497C-8F4C-4C99AC785734}"/>
              </a:ext>
            </a:extLst>
          </p:cNvPr>
          <p:cNvSpPr/>
          <p:nvPr userDrawn="1"/>
        </p:nvSpPr>
        <p:spPr>
          <a:xfrm>
            <a:off x="6684326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图片占位符 80">
            <a:extLst>
              <a:ext uri="{FF2B5EF4-FFF2-40B4-BE49-F238E27FC236}">
                <a16:creationId xmlns:a16="http://schemas.microsoft.com/office/drawing/2014/main" id="{33244F70-B57C-4672-BD0E-C850B72F41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84326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星形: 六角 81">
            <a:extLst>
              <a:ext uri="{FF2B5EF4-FFF2-40B4-BE49-F238E27FC236}">
                <a16:creationId xmlns:a16="http://schemas.microsoft.com/office/drawing/2014/main" id="{85E3B961-CA18-4060-A6B2-CA80B478D63F}"/>
              </a:ext>
            </a:extLst>
          </p:cNvPr>
          <p:cNvSpPr/>
          <p:nvPr userDrawn="1"/>
        </p:nvSpPr>
        <p:spPr>
          <a:xfrm>
            <a:off x="9359578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星形: 六角 82">
            <a:extLst>
              <a:ext uri="{FF2B5EF4-FFF2-40B4-BE49-F238E27FC236}">
                <a16:creationId xmlns:a16="http://schemas.microsoft.com/office/drawing/2014/main" id="{25C47D52-AC35-4AAE-BEDD-BC3C398EB857}"/>
              </a:ext>
            </a:extLst>
          </p:cNvPr>
          <p:cNvSpPr/>
          <p:nvPr userDrawn="1"/>
        </p:nvSpPr>
        <p:spPr>
          <a:xfrm>
            <a:off x="9359578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图片占位符 83">
            <a:extLst>
              <a:ext uri="{FF2B5EF4-FFF2-40B4-BE49-F238E27FC236}">
                <a16:creationId xmlns:a16="http://schemas.microsoft.com/office/drawing/2014/main" id="{B84FF2BB-379E-4D94-AD67-E055A5FA082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59578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A45391B5-BB6E-40C8-8AFA-9D3988D5F87C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6368EF16-534E-4B70-8473-51D72670642E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909FE458-9ED4-42B5-9757-1FE58103710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13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EEA2402B-FFE5-4A8E-A307-19198ED28D64}"/>
              </a:ext>
            </a:extLst>
          </p:cNvPr>
          <p:cNvGrpSpPr/>
          <p:nvPr/>
        </p:nvGrpSpPr>
        <p:grpSpPr>
          <a:xfrm>
            <a:off x="694481" y="2362754"/>
            <a:ext cx="3704317" cy="3521527"/>
            <a:chOff x="694481" y="2536373"/>
            <a:chExt cx="3704317" cy="3521527"/>
          </a:xfrm>
        </p:grpSpPr>
        <p:sp>
          <p:nvSpPr>
            <p:cNvPr id="58" name="平行四边形 57">
              <a:extLst>
                <a:ext uri="{FF2B5EF4-FFF2-40B4-BE49-F238E27FC236}">
                  <a16:creationId xmlns:a16="http://schemas.microsoft.com/office/drawing/2014/main" id="{83607D81-B94D-4FD1-AA95-2812BDE4E13A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平行四边形 58">
              <a:extLst>
                <a:ext uri="{FF2B5EF4-FFF2-40B4-BE49-F238E27FC236}">
                  <a16:creationId xmlns:a16="http://schemas.microsoft.com/office/drawing/2014/main" id="{11A981DF-9E00-4AE8-9106-894C85876320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0E309B8B-6FFB-41F6-BC74-AC723E12416A}"/>
              </a:ext>
            </a:extLst>
          </p:cNvPr>
          <p:cNvGrpSpPr/>
          <p:nvPr/>
        </p:nvGrpSpPr>
        <p:grpSpPr>
          <a:xfrm>
            <a:off x="4232027" y="2362754"/>
            <a:ext cx="3704317" cy="3521527"/>
            <a:chOff x="694481" y="2536373"/>
            <a:chExt cx="3704317" cy="3521527"/>
          </a:xfrm>
        </p:grpSpPr>
        <p:sp>
          <p:nvSpPr>
            <p:cNvPr id="64" name="平行四边形 63">
              <a:extLst>
                <a:ext uri="{FF2B5EF4-FFF2-40B4-BE49-F238E27FC236}">
                  <a16:creationId xmlns:a16="http://schemas.microsoft.com/office/drawing/2014/main" id="{70049D8A-5C94-4ACC-AA03-AFA432AB1B30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平行四边形 64">
              <a:extLst>
                <a:ext uri="{FF2B5EF4-FFF2-40B4-BE49-F238E27FC236}">
                  <a16:creationId xmlns:a16="http://schemas.microsoft.com/office/drawing/2014/main" id="{4C891E52-966B-49AB-B211-EEE523B37B75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02B9195E-1B10-4C00-AB8F-51A03240A6FB}"/>
              </a:ext>
            </a:extLst>
          </p:cNvPr>
          <p:cNvGrpSpPr/>
          <p:nvPr/>
        </p:nvGrpSpPr>
        <p:grpSpPr>
          <a:xfrm>
            <a:off x="7769574" y="2362754"/>
            <a:ext cx="3704317" cy="3521527"/>
            <a:chOff x="694481" y="2536373"/>
            <a:chExt cx="3704317" cy="3521527"/>
          </a:xfrm>
        </p:grpSpPr>
        <p:sp>
          <p:nvSpPr>
            <p:cNvPr id="69" name="平行四边形 68">
              <a:extLst>
                <a:ext uri="{FF2B5EF4-FFF2-40B4-BE49-F238E27FC236}">
                  <a16:creationId xmlns:a16="http://schemas.microsoft.com/office/drawing/2014/main" id="{2E3E4815-E20E-4BA5-B22E-B137125A7484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平行四边形 69">
              <a:extLst>
                <a:ext uri="{FF2B5EF4-FFF2-40B4-BE49-F238E27FC236}">
                  <a16:creationId xmlns:a16="http://schemas.microsoft.com/office/drawing/2014/main" id="{0D7BC7EA-B0FD-4E64-A420-7FE3AF6AFFD7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图片占位符 70">
            <a:extLst>
              <a:ext uri="{FF2B5EF4-FFF2-40B4-BE49-F238E27FC236}">
                <a16:creationId xmlns:a16="http://schemas.microsoft.com/office/drawing/2014/main" id="{6D1A0479-DB68-45AA-B932-CFC1B84AD7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3352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2" name="图片占位符 71">
            <a:extLst>
              <a:ext uri="{FF2B5EF4-FFF2-40B4-BE49-F238E27FC236}">
                <a16:creationId xmlns:a16="http://schemas.microsoft.com/office/drawing/2014/main" id="{B92B367E-F686-46A3-AB54-8E5471B63B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6420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3" name="图片占位符 72">
            <a:extLst>
              <a:ext uri="{FF2B5EF4-FFF2-40B4-BE49-F238E27FC236}">
                <a16:creationId xmlns:a16="http://schemas.microsoft.com/office/drawing/2014/main" id="{BF780512-DCBF-4063-AA5B-8BE584976A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49886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DB5CE176-702D-4443-9EA9-E67B6504BAA1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7529490F-1F38-452D-8087-534CBF04D6CB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B5A178B-45E6-4A38-A51E-B81388C97A11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B3BF1AC5-2186-4CD8-9240-3AE59579A6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54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34075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3CD643-F3EF-4B7D-9EE7-9E72596768B7}"/>
              </a:ext>
            </a:extLst>
          </p:cNvPr>
          <p:cNvSpPr/>
          <p:nvPr userDrawn="1"/>
        </p:nvSpPr>
        <p:spPr>
          <a:xfrm>
            <a:off x="1321835" y="4726023"/>
            <a:ext cx="9523643" cy="140049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457200" dist="38100" dir="5400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49DC5AB1-A266-452B-89B0-F7D0D2D5BEF2}"/>
              </a:ext>
            </a:extLst>
          </p:cNvPr>
          <p:cNvSpPr/>
          <p:nvPr userDrawn="1"/>
        </p:nvSpPr>
        <p:spPr>
          <a:xfrm flipH="1">
            <a:off x="1321835" y="1813592"/>
            <a:ext cx="9548330" cy="4155455"/>
          </a:xfrm>
          <a:custGeom>
            <a:avLst/>
            <a:gdLst>
              <a:gd name="connsiteX0" fmla="*/ 5551166 w 9548330"/>
              <a:gd name="connsiteY0" fmla="*/ 0 h 4155455"/>
              <a:gd name="connsiteX1" fmla="*/ 2527283 w 9548330"/>
              <a:gd name="connsiteY1" fmla="*/ 0 h 4155455"/>
              <a:gd name="connsiteX2" fmla="*/ 2527284 w 9548330"/>
              <a:gd name="connsiteY2" fmla="*/ 1 h 4155455"/>
              <a:gd name="connsiteX3" fmla="*/ 0 w 9548330"/>
              <a:gd name="connsiteY3" fmla="*/ 1 h 4155455"/>
              <a:gd name="connsiteX4" fmla="*/ 0 w 9548330"/>
              <a:gd name="connsiteY4" fmla="*/ 602362 h 4155455"/>
              <a:gd name="connsiteX5" fmla="*/ 0 w 9548330"/>
              <a:gd name="connsiteY5" fmla="*/ 1269230 h 4155455"/>
              <a:gd name="connsiteX6" fmla="*/ 0 w 9548330"/>
              <a:gd name="connsiteY6" fmla="*/ 4155455 h 4155455"/>
              <a:gd name="connsiteX7" fmla="*/ 9548330 w 9548330"/>
              <a:gd name="connsiteY7" fmla="*/ 4155455 h 4155455"/>
              <a:gd name="connsiteX8" fmla="*/ 9548330 w 9548330"/>
              <a:gd name="connsiteY8" fmla="*/ 602362 h 4155455"/>
              <a:gd name="connsiteX9" fmla="*/ 5930503 w 9548330"/>
              <a:gd name="connsiteY9" fmla="*/ 602362 h 415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48330" h="4155455">
                <a:moveTo>
                  <a:pt x="5551166" y="0"/>
                </a:moveTo>
                <a:lnTo>
                  <a:pt x="2527283" y="0"/>
                </a:lnTo>
                <a:lnTo>
                  <a:pt x="2527284" y="1"/>
                </a:lnTo>
                <a:lnTo>
                  <a:pt x="0" y="1"/>
                </a:lnTo>
                <a:lnTo>
                  <a:pt x="0" y="602362"/>
                </a:lnTo>
                <a:lnTo>
                  <a:pt x="0" y="1269230"/>
                </a:lnTo>
                <a:lnTo>
                  <a:pt x="0" y="4155455"/>
                </a:lnTo>
                <a:lnTo>
                  <a:pt x="9548330" y="4155455"/>
                </a:lnTo>
                <a:lnTo>
                  <a:pt x="9548330" y="602362"/>
                </a:lnTo>
                <a:lnTo>
                  <a:pt x="5930503" y="6023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73100" dist="381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405F4895-8066-45F6-8AE7-AF154016AE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5866" y="1469524"/>
            <a:ext cx="3129322" cy="4499476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445FE379-A9F1-4085-86AC-74255CB96861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B3DB135-122C-4BA1-8E06-71035BFE8BFC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826B3AA4-8404-42D0-A783-411B84A104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04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010AFA96-A744-476E-B52F-E2097550CABF}"/>
              </a:ext>
            </a:extLst>
          </p:cNvPr>
          <p:cNvCxnSpPr>
            <a:cxnSpLocks/>
          </p:cNvCxnSpPr>
          <p:nvPr userDrawn="1"/>
        </p:nvCxnSpPr>
        <p:spPr>
          <a:xfrm>
            <a:off x="3516086" y="1840738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ED71F6B3-3077-4093-B386-434AF6351A67}"/>
              </a:ext>
            </a:extLst>
          </p:cNvPr>
          <p:cNvCxnSpPr>
            <a:cxnSpLocks/>
          </p:cNvCxnSpPr>
          <p:nvPr userDrawn="1"/>
        </p:nvCxnSpPr>
        <p:spPr>
          <a:xfrm>
            <a:off x="11335512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E59EC8D2-DC73-4D64-9D45-02FA0A5F57CA}"/>
              </a:ext>
            </a:extLst>
          </p:cNvPr>
          <p:cNvCxnSpPr>
            <a:cxnSpLocks/>
          </p:cNvCxnSpPr>
          <p:nvPr userDrawn="1"/>
        </p:nvCxnSpPr>
        <p:spPr>
          <a:xfrm>
            <a:off x="3537858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7EA867FA-6F2C-4CF6-9F70-7F5314F8B0D3}"/>
              </a:ext>
            </a:extLst>
          </p:cNvPr>
          <p:cNvCxnSpPr>
            <a:cxnSpLocks/>
          </p:cNvCxnSpPr>
          <p:nvPr userDrawn="1"/>
        </p:nvCxnSpPr>
        <p:spPr>
          <a:xfrm flipH="1">
            <a:off x="838200" y="4211054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808FFE69-951E-41FA-853C-56FF01EA0493}"/>
              </a:ext>
            </a:extLst>
          </p:cNvPr>
          <p:cNvCxnSpPr>
            <a:cxnSpLocks/>
          </p:cNvCxnSpPr>
          <p:nvPr userDrawn="1"/>
        </p:nvCxnSpPr>
        <p:spPr>
          <a:xfrm flipH="1">
            <a:off x="856488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22F1B3BB-C429-421C-AC32-E9F7E0E9B879}"/>
              </a:ext>
            </a:extLst>
          </p:cNvPr>
          <p:cNvCxnSpPr>
            <a:cxnSpLocks/>
          </p:cNvCxnSpPr>
          <p:nvPr userDrawn="1"/>
        </p:nvCxnSpPr>
        <p:spPr>
          <a:xfrm flipH="1">
            <a:off x="8654142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EBB06C99-9276-46EA-A57F-50CD359160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9635" y="3718568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6" name="图片占位符 6">
            <a:extLst>
              <a:ext uri="{FF2B5EF4-FFF2-40B4-BE49-F238E27FC236}">
                <a16:creationId xmlns:a16="http://schemas.microsoft.com/office/drawing/2014/main" id="{DFE32735-600E-4559-9C3E-B7EEC1B307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69319" y="1348252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F27A2E3B-7E01-49E3-A2B2-B236264640E5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73B662E5-38F4-420A-8A84-24F7947786B7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2026659A-5D16-4404-A427-210D357B6DB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32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9FFD8859-7565-49B6-B7CF-2FC44ABD0C9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637E8D8-3A73-4095-B316-0C94F087C107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C2E64E8D-6922-420C-AB60-87C1E6BB834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657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5A3B7F53-62BF-4CC3-AE22-78D85943E788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1276009-8A1D-4E5D-AFD3-AB5E0C7CC2A0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B657AF78-59B7-4B51-8B3D-17C0642A0B4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0446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50B72A8-9A52-4244-BFF9-2D4A8537E15B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FCF93703-A6A8-4A7A-863B-4C027FCE311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53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bg>
      <p:bgPr>
        <a:solidFill>
          <a:srgbClr val="9B0D14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5603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81023D-012E-4710-9F3D-C5B6A6B030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6"/>
          <a:stretch/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F03241A-D8D3-4C14-9419-AA810C46E894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7342CA0-2BA5-400E-8B53-78AB671D4BF1}"/>
              </a:ext>
            </a:extLst>
          </p:cNvPr>
          <p:cNvGrpSpPr/>
          <p:nvPr userDrawn="1"/>
        </p:nvGrpSpPr>
        <p:grpSpPr>
          <a:xfrm>
            <a:off x="0" y="1741717"/>
            <a:ext cx="12192000" cy="3294057"/>
            <a:chOff x="0" y="1670588"/>
            <a:chExt cx="12192000" cy="3516825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ECB5C17-A4CB-4A3B-827C-BBA4C3504BE8}"/>
                </a:ext>
              </a:extLst>
            </p:cNvPr>
            <p:cNvSpPr/>
            <p:nvPr userDrawn="1"/>
          </p:nvSpPr>
          <p:spPr>
            <a:xfrm>
              <a:off x="0" y="1670588"/>
              <a:ext cx="12192000" cy="3516825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7333983-8D1F-4DA8-B9F0-A692D3968716}"/>
                </a:ext>
              </a:extLst>
            </p:cNvPr>
            <p:cNvSpPr/>
            <p:nvPr userDrawn="1"/>
          </p:nvSpPr>
          <p:spPr>
            <a:xfrm>
              <a:off x="0" y="1776046"/>
              <a:ext cx="12192000" cy="3305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86DE710-A034-490B-9DF5-F1E5EA17083A}"/>
              </a:ext>
            </a:extLst>
          </p:cNvPr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6D35E252-5A28-4148-BD15-FC4B4BDCC3CC}"/>
                </a:ext>
              </a:extLst>
            </p:cNvPr>
            <p:cNvSpPr txBox="1"/>
            <p:nvPr userDrawn="1"/>
          </p:nvSpPr>
          <p:spPr>
            <a:xfrm>
              <a:off x="5245451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bg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D07BA768-334F-4D14-A497-D85CA8BAFC55}"/>
                </a:ext>
              </a:extLst>
            </p:cNvPr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E7CF5E82-60FB-4637-A583-2206F9FDC66A}"/>
                  </a:ext>
                </a:extLst>
              </p:cNvPr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C4C69F77-FDA6-4537-BE82-0EDB6307EC36}"/>
                  </a:ext>
                </a:extLst>
              </p:cNvPr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2742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>
            <a:extLst>
              <a:ext uri="{FF2B5EF4-FFF2-40B4-BE49-F238E27FC236}">
                <a16:creationId xmlns:a16="http://schemas.microsoft.com/office/drawing/2014/main" id="{0ABC6D53-8A7C-4FC5-B57A-D58C60DD36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142998" y="1143001"/>
            <a:ext cx="6857999" cy="4572000"/>
          </a:xfrm>
          <a:prstGeom prst="rect">
            <a:avLst/>
          </a:prstGeom>
        </p:spPr>
      </p:pic>
      <p:sp>
        <p:nvSpPr>
          <p:cNvPr id="48" name="矩形 47">
            <a:extLst>
              <a:ext uri="{FF2B5EF4-FFF2-40B4-BE49-F238E27FC236}">
                <a16:creationId xmlns:a16="http://schemas.microsoft.com/office/drawing/2014/main" id="{6B8B0DA2-313D-4358-BF45-8B2B50DE02E3}"/>
              </a:ext>
            </a:extLst>
          </p:cNvPr>
          <p:cNvSpPr/>
          <p:nvPr userDrawn="1"/>
        </p:nvSpPr>
        <p:spPr>
          <a:xfrm>
            <a:off x="0" y="0"/>
            <a:ext cx="4572001" cy="6858001"/>
          </a:xfrm>
          <a:prstGeom prst="rect">
            <a:avLst/>
          </a:prstGeom>
          <a:solidFill>
            <a:srgbClr val="9B0D1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246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矩形 142">
            <a:extLst>
              <a:ext uri="{FF2B5EF4-FFF2-40B4-BE49-F238E27FC236}">
                <a16:creationId xmlns:a16="http://schemas.microsoft.com/office/drawing/2014/main" id="{F0D2F6AB-01F4-46D0-B736-1FCE0FCEF45D}"/>
              </a:ext>
            </a:extLst>
          </p:cNvPr>
          <p:cNvSpPr/>
          <p:nvPr userDrawn="1"/>
        </p:nvSpPr>
        <p:spPr>
          <a:xfrm>
            <a:off x="1342195" y="96567"/>
            <a:ext cx="266151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461CB834-0E8E-4E57-AD05-3B20733A064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B0330BAE-818A-43FC-8201-71825690D328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-1" y="56965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7E25CCC2-09D4-4ED8-B7CA-61CC9B5B35C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17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60486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-1" y="563020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89BFA017-3FDA-46BD-8FE8-280A669BA2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7953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8CA85AE7-5F99-4E4F-9FFE-52CF8F433D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7421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>
            <a:extLst>
              <a:ext uri="{FF2B5EF4-FFF2-40B4-BE49-F238E27FC236}">
                <a16:creationId xmlns:a16="http://schemas.microsoft.com/office/drawing/2014/main" id="{CE291D0A-0C91-4DAD-9409-946E8FC707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46889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1" name="图片占位符 70">
            <a:extLst>
              <a:ext uri="{FF2B5EF4-FFF2-40B4-BE49-F238E27FC236}">
                <a16:creationId xmlns:a16="http://schemas.microsoft.com/office/drawing/2014/main" id="{BB813155-AC08-4213-8C63-083A3B6CE28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62687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5" name="图片占位符 74">
            <a:extLst>
              <a:ext uri="{FF2B5EF4-FFF2-40B4-BE49-F238E27FC236}">
                <a16:creationId xmlns:a16="http://schemas.microsoft.com/office/drawing/2014/main" id="{A018F11C-7F49-40E9-842C-EE06EB0E2F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2155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图片占位符 80">
            <a:extLst>
              <a:ext uri="{FF2B5EF4-FFF2-40B4-BE49-F238E27FC236}">
                <a16:creationId xmlns:a16="http://schemas.microsoft.com/office/drawing/2014/main" id="{551056E9-AEA4-411C-A365-FD217A36574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1624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113B05BB-E237-4DB3-B6C9-FB4D4BBD1D7C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E9E7CF57-BD0F-4213-8ECA-701A51958E1F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98F303F1-A489-49B8-84BB-DF4D47E1478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462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20B4941B-38E3-48E1-8472-6B1D2FEFF641}"/>
              </a:ext>
            </a:extLst>
          </p:cNvPr>
          <p:cNvSpPr/>
          <p:nvPr userDrawn="1"/>
        </p:nvSpPr>
        <p:spPr>
          <a:xfrm>
            <a:off x="-2392680" y="3707929"/>
            <a:ext cx="16977360" cy="5764554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94226A9F-F745-4E62-A03E-F52E9C354738}"/>
              </a:ext>
            </a:extLst>
          </p:cNvPr>
          <p:cNvSpPr/>
          <p:nvPr userDrawn="1"/>
        </p:nvSpPr>
        <p:spPr>
          <a:xfrm>
            <a:off x="-2392680" y="3850640"/>
            <a:ext cx="16977360" cy="5764554"/>
          </a:xfrm>
          <a:prstGeom prst="ellipse">
            <a:avLst/>
          </a:prstGeom>
          <a:ln>
            <a:noFill/>
          </a:ln>
          <a:effectLst>
            <a:outerShdw blurRad="1397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541E461E-1871-47FB-879C-4A2A86B933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3921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2" name="图片占位符 61">
            <a:extLst>
              <a:ext uri="{FF2B5EF4-FFF2-40B4-BE49-F238E27FC236}">
                <a16:creationId xmlns:a16="http://schemas.microsoft.com/office/drawing/2014/main" id="{DCA7EBB3-6502-4331-86BF-34516A93824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42554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21C3E9A1-67EE-42D2-B67D-AE3A9F4793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01187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>
            <a:extLst>
              <a:ext uri="{FF2B5EF4-FFF2-40B4-BE49-F238E27FC236}">
                <a16:creationId xmlns:a16="http://schemas.microsoft.com/office/drawing/2014/main" id="{047B4C43-3FDE-46A0-A15D-E0442EA3DC5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59820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AEF54EF9-4B54-4C93-8A9E-FCBF7D782216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DD20D250-0059-4D8C-B0CD-8BE18ECF275E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EEEEA0F3-4620-423D-9A08-C3C94EE644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968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3F55CB46-7A29-4E39-A166-C53E194BA8BE}"/>
              </a:ext>
            </a:extLst>
          </p:cNvPr>
          <p:cNvSpPr/>
          <p:nvPr userDrawn="1"/>
        </p:nvSpPr>
        <p:spPr>
          <a:xfrm flipH="1">
            <a:off x="0" y="3753288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599838" y="191556"/>
                  <a:pt x="8139575" y="436294"/>
                  <a:pt x="6096000" y="428577"/>
                </a:cubicBezTo>
                <a:cubicBezTo>
                  <a:pt x="4052425" y="436294"/>
                  <a:pt x="1464841" y="174350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0D32AE52-09F5-4B49-8118-23E8123DFBE0}"/>
              </a:ext>
            </a:extLst>
          </p:cNvPr>
          <p:cNvSpPr/>
          <p:nvPr userDrawn="1"/>
        </p:nvSpPr>
        <p:spPr>
          <a:xfrm flipH="1">
            <a:off x="0" y="4074290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460941" y="119605"/>
                  <a:pt x="8139575" y="227636"/>
                  <a:pt x="6096000" y="219919"/>
                </a:cubicBezTo>
                <a:cubicBezTo>
                  <a:pt x="4052425" y="227636"/>
                  <a:pt x="1869955" y="131179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  </a:t>
            </a:r>
            <a:r>
              <a:rPr lang="en-US" altLang="zh-CN" spc="90" dirty="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图片占位符 58">
            <a:extLst>
              <a:ext uri="{FF2B5EF4-FFF2-40B4-BE49-F238E27FC236}">
                <a16:creationId xmlns:a16="http://schemas.microsoft.com/office/drawing/2014/main" id="{230FFD81-5E41-46C6-B853-6FB058C15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61234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77800" dist="38100" algn="l" rotWithShape="0">
              <a:prstClr val="black">
                <a:alpha val="2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1" name="图片占位符 60">
            <a:extLst>
              <a:ext uri="{FF2B5EF4-FFF2-40B4-BE49-F238E27FC236}">
                <a16:creationId xmlns:a16="http://schemas.microsoft.com/office/drawing/2014/main" id="{1B33F28B-FF61-401A-9779-24F6BDA7F7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5095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>
            <a:extLst>
              <a:ext uri="{FF2B5EF4-FFF2-40B4-BE49-F238E27FC236}">
                <a16:creationId xmlns:a16="http://schemas.microsoft.com/office/drawing/2014/main" id="{137FC995-D7AF-4764-A6F1-9EF75EBB96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0735" y="2000995"/>
            <a:ext cx="2553198" cy="2622134"/>
          </a:xfrm>
          <a:custGeom>
            <a:avLst/>
            <a:gdLst>
              <a:gd name="connsiteX0" fmla="*/ 0 w 2594851"/>
              <a:gd name="connsiteY0" fmla="*/ 0 h 3470916"/>
              <a:gd name="connsiteX1" fmla="*/ 2594851 w 2594851"/>
              <a:gd name="connsiteY1" fmla="*/ 0 h 3470916"/>
              <a:gd name="connsiteX2" fmla="*/ 2594851 w 2594851"/>
              <a:gd name="connsiteY2" fmla="*/ 3470916 h 3470916"/>
              <a:gd name="connsiteX3" fmla="*/ 0 w 2594851"/>
              <a:gd name="connsiteY3" fmla="*/ 3470916 h 3470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851" h="3470916">
                <a:moveTo>
                  <a:pt x="0" y="0"/>
                </a:moveTo>
                <a:lnTo>
                  <a:pt x="2594851" y="0"/>
                </a:lnTo>
                <a:lnTo>
                  <a:pt x="2594851" y="3470916"/>
                </a:lnTo>
                <a:lnTo>
                  <a:pt x="0" y="3470916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6EE7DA4-389F-460D-84F1-014F1155F880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E54F82E2-73A4-44C2-BE81-E22AD36B2317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CDA42EAE-5899-46C7-B63D-95ACD5AD16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904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EA62DC30-3A43-4096-B390-46B095DBF8F2}"/>
              </a:ext>
            </a:extLst>
          </p:cNvPr>
          <p:cNvSpPr/>
          <p:nvPr userDrawn="1"/>
        </p:nvSpPr>
        <p:spPr>
          <a:xfrm>
            <a:off x="0" y="3751510"/>
            <a:ext cx="12192000" cy="300363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ED1E3A81-B924-4BF5-B855-27BC6CF1079C}"/>
              </a:ext>
            </a:extLst>
          </p:cNvPr>
          <p:cNvSpPr/>
          <p:nvPr userDrawn="1"/>
        </p:nvSpPr>
        <p:spPr>
          <a:xfrm>
            <a:off x="0" y="3854370"/>
            <a:ext cx="12192000" cy="3003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图片占位符 61">
            <a:extLst>
              <a:ext uri="{FF2B5EF4-FFF2-40B4-BE49-F238E27FC236}">
                <a16:creationId xmlns:a16="http://schemas.microsoft.com/office/drawing/2014/main" id="{D36B6ABC-2F85-4085-9680-446F575A7FE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5460" y="1855886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5E74736A-DA88-4CB8-B569-D5757608CC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142" y="1855885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56925B3-42E9-4CE3-9810-91D6EE7BE2EF}"/>
              </a:ext>
            </a:extLst>
          </p:cNvPr>
          <p:cNvGrpSpPr/>
          <p:nvPr userDrawn="1"/>
        </p:nvGrpSpPr>
        <p:grpSpPr>
          <a:xfrm>
            <a:off x="2989652" y="1550098"/>
            <a:ext cx="2214911" cy="1736821"/>
            <a:chOff x="2795481" y="1665285"/>
            <a:chExt cx="2214911" cy="1736821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209F358-3DD9-4EC3-8F10-AD76A260DB54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9A90FC6D-7C84-4382-9A1D-799E8FFF387D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7CCBFE4E-9554-4DBF-ABEC-1C1C1C606624}"/>
              </a:ext>
            </a:extLst>
          </p:cNvPr>
          <p:cNvGrpSpPr/>
          <p:nvPr userDrawn="1"/>
        </p:nvGrpSpPr>
        <p:grpSpPr>
          <a:xfrm>
            <a:off x="8679614" y="1550098"/>
            <a:ext cx="2214911" cy="1736821"/>
            <a:chOff x="8485443" y="1665285"/>
            <a:chExt cx="2214911" cy="1736821"/>
          </a:xfrm>
        </p:grpSpPr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0E7B1342-9F3A-4544-BB15-4EAE60F85974}"/>
                </a:ext>
              </a:extLst>
            </p:cNvPr>
            <p:cNvSpPr/>
            <p:nvPr userDrawn="1"/>
          </p:nvSpPr>
          <p:spPr>
            <a:xfrm>
              <a:off x="8485443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3DF40EEB-5D67-4617-A788-54AA65BABB6A}"/>
                </a:ext>
              </a:extLst>
            </p:cNvPr>
            <p:cNvSpPr/>
            <p:nvPr userDrawn="1"/>
          </p:nvSpPr>
          <p:spPr>
            <a:xfrm>
              <a:off x="8572156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D1BEAF39-AA70-47D9-AC32-7B22A5D1B71F}"/>
              </a:ext>
            </a:extLst>
          </p:cNvPr>
          <p:cNvGrpSpPr/>
          <p:nvPr userDrawn="1"/>
        </p:nvGrpSpPr>
        <p:grpSpPr>
          <a:xfrm rot="10800000">
            <a:off x="1295604" y="2597509"/>
            <a:ext cx="2214911" cy="1736821"/>
            <a:chOff x="2795481" y="1665285"/>
            <a:chExt cx="2214911" cy="1736821"/>
          </a:xfrm>
        </p:grpSpPr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018CE4A3-70B9-423F-AFE6-BA233B48CE67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CC1068E7-098A-4BB3-8C0A-0BCFC7BDC3BB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F1AB6BA1-A7A4-4EA5-A5EF-1E3A308C4E3A}"/>
              </a:ext>
            </a:extLst>
          </p:cNvPr>
          <p:cNvGrpSpPr/>
          <p:nvPr userDrawn="1"/>
        </p:nvGrpSpPr>
        <p:grpSpPr>
          <a:xfrm rot="10800000">
            <a:off x="7024785" y="2597509"/>
            <a:ext cx="2214911" cy="1736821"/>
            <a:chOff x="2795481" y="1665285"/>
            <a:chExt cx="2214911" cy="1736821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A0C191F5-6CD0-4D24-BF27-36DC71A79105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A72A5210-FD10-4630-84F6-7AEF2121E0DB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8" name="矩形 67">
            <a:extLst>
              <a:ext uri="{FF2B5EF4-FFF2-40B4-BE49-F238E27FC236}">
                <a16:creationId xmlns:a16="http://schemas.microsoft.com/office/drawing/2014/main" id="{09173286-348A-4DDE-8A4F-2398BFCD944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55F3C084-FDFF-45D1-818D-F0522FA07125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1554CC03-638D-4429-86E4-39C9478BF63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1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65A6929-6C62-44EA-9126-6A6FC7620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CC7BE3-7A6D-4371-846B-9D8A432BD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621890-F90C-495E-9485-3A1358E52A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AC2B26-82C2-4612-8389-D2AA8A26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B0A4CE-ACC9-43F2-A257-B302E99D30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3C242-7F95-44DB-80BE-49C4BD2CC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63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5" r:id="rId2"/>
    <p:sldLayoutId id="2147483746" r:id="rId3"/>
    <p:sldLayoutId id="2147483650" r:id="rId4"/>
    <p:sldLayoutId id="2147483739" r:id="rId5"/>
    <p:sldLayoutId id="2147483757" r:id="rId6"/>
    <p:sldLayoutId id="2147483756" r:id="rId7"/>
    <p:sldLayoutId id="2147483755" r:id="rId8"/>
    <p:sldLayoutId id="2147483754" r:id="rId9"/>
    <p:sldLayoutId id="2147483753" r:id="rId10"/>
    <p:sldLayoutId id="2147483751" r:id="rId11"/>
    <p:sldLayoutId id="2147483750" r:id="rId12"/>
    <p:sldLayoutId id="2147483749" r:id="rId13"/>
    <p:sldLayoutId id="2147483747" r:id="rId14"/>
    <p:sldLayoutId id="2147483748" r:id="rId15"/>
    <p:sldLayoutId id="2147483741" r:id="rId16"/>
    <p:sldLayoutId id="2147483742" r:id="rId17"/>
    <p:sldLayoutId id="214748365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A1397DC-A90F-45C1-835A-DEDF50726729}"/>
              </a:ext>
            </a:extLst>
          </p:cNvPr>
          <p:cNvSpPr/>
          <p:nvPr/>
        </p:nvSpPr>
        <p:spPr>
          <a:xfrm>
            <a:off x="3780248" y="5275750"/>
            <a:ext cx="21900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汇报人：叶禹络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ECF21BF-7AA3-4023-9A7A-1B09B1C62247}"/>
              </a:ext>
            </a:extLst>
          </p:cNvPr>
          <p:cNvSpPr/>
          <p:nvPr/>
        </p:nvSpPr>
        <p:spPr>
          <a:xfrm>
            <a:off x="6524699" y="5275750"/>
            <a:ext cx="2254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2023.11.11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7E7283B-C050-4F41-AD95-48F0246DA765}"/>
              </a:ext>
            </a:extLst>
          </p:cNvPr>
          <p:cNvSpPr txBox="1"/>
          <p:nvPr/>
        </p:nvSpPr>
        <p:spPr>
          <a:xfrm>
            <a:off x="3301280" y="3003848"/>
            <a:ext cx="5875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组会汇报</a:t>
            </a:r>
          </a:p>
        </p:txBody>
      </p:sp>
    </p:spTree>
    <p:extLst>
      <p:ext uri="{BB962C8B-B14F-4D97-AF65-F5344CB8AC3E}">
        <p14:creationId xmlns:p14="http://schemas.microsoft.com/office/powerpoint/2010/main" val="2387324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10</a:t>
            </a:fld>
            <a:endParaRPr lang="zh-CN" altLang="en-US" spc="9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0288DA-FBEB-D5E2-A2D5-23A42CB75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90" y="650091"/>
            <a:ext cx="4931360" cy="60836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16F5BD9-D146-C762-BDA2-464E85D80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727" y="1320332"/>
            <a:ext cx="2605247" cy="5654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BC6443E-9AC5-A04A-B5EF-B22F4D952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9200" y="1268413"/>
            <a:ext cx="8327300" cy="262874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642BF3E-FDC0-84BF-585B-82BC7DB357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6042" y="536575"/>
            <a:ext cx="3696216" cy="68589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C6FA1BF-7F12-FF87-42D3-5F221C270D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621" y="3907112"/>
            <a:ext cx="9160030" cy="196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54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11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929EAD-C604-F47B-4A33-57A154575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85000"/>
            <a:ext cx="12192000" cy="5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99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12</a:t>
            </a:fld>
            <a:endParaRPr lang="zh-CN" altLang="en-US" spc="9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18E549D-D04E-C0C0-AB9C-610A49E05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34" y="549275"/>
            <a:ext cx="10076033" cy="250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008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13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5D697F-35B7-1DA7-66EE-11018C421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84" y="549275"/>
            <a:ext cx="10076033" cy="359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31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14</a:t>
            </a:fld>
            <a:endParaRPr lang="zh-CN" altLang="en-US" spc="9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207FE89-F69E-3921-904F-D4618A914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098" y="311728"/>
            <a:ext cx="10203805" cy="623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986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15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14AB1D-B9FB-C96C-DB18-A78A87A99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65304"/>
            <a:ext cx="12192000" cy="252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92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16</a:t>
            </a:fld>
            <a:endParaRPr lang="zh-CN" altLang="en-US" spc="9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FF03638-D0F4-3DEA-7A42-448CF8057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070" y="144343"/>
            <a:ext cx="9707330" cy="170521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6823B6D-01DE-5419-E431-7943E0AE33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594" y="2045733"/>
            <a:ext cx="4205438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651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17</a:t>
            </a:fld>
            <a:endParaRPr lang="zh-CN" altLang="en-US" spc="9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CED5F47-650A-4011-82FB-D8C2CA0BB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62314"/>
            <a:ext cx="12192000" cy="233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71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2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2845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1.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文献阅读（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1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423BE80-79CC-4F37-A6A4-9E067449C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40920"/>
            <a:ext cx="12192000" cy="359666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F663F06-333C-2CCE-A0AC-9F8797A29B5F}"/>
              </a:ext>
            </a:extLst>
          </p:cNvPr>
          <p:cNvSpPr txBox="1"/>
          <p:nvPr/>
        </p:nvSpPr>
        <p:spPr>
          <a:xfrm>
            <a:off x="3739859" y="1506670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一种基于深度学习和动态量化的物联网轻量级入侵检测方法</a:t>
            </a:r>
          </a:p>
        </p:txBody>
      </p:sp>
    </p:spTree>
    <p:extLst>
      <p:ext uri="{BB962C8B-B14F-4D97-AF65-F5344CB8AC3E}">
        <p14:creationId xmlns:p14="http://schemas.microsoft.com/office/powerpoint/2010/main" val="3006803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3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创新点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A1C52BF-2E4B-3D00-C7F3-0915BB39C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8010"/>
            <a:ext cx="4079760" cy="521153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57225D8-30B1-CEF6-AD44-C73255492FE9}"/>
              </a:ext>
            </a:extLst>
          </p:cNvPr>
          <p:cNvSpPr txBox="1"/>
          <p:nvPr/>
        </p:nvSpPr>
        <p:spPr>
          <a:xfrm>
            <a:off x="4801278" y="3126669"/>
            <a:ext cx="482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结合了</a:t>
            </a:r>
            <a:r>
              <a:rPr lang="en-US" altLang="zh-CN" dirty="0"/>
              <a:t>DNN</a:t>
            </a:r>
            <a:r>
              <a:rPr lang="zh-CN" altLang="en-US" dirty="0"/>
              <a:t>与</a:t>
            </a:r>
            <a:r>
              <a:rPr lang="en-US" altLang="zh-CN" dirty="0" err="1"/>
              <a:t>BiLSTM</a:t>
            </a:r>
            <a:r>
              <a:rPr lang="zh-CN" altLang="en-US" dirty="0"/>
              <a:t>的特征提取模型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引入动态量化的方法缩小模型参数的规模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利用</a:t>
            </a:r>
            <a:r>
              <a:rPr lang="en-US" altLang="zh-CN" dirty="0"/>
              <a:t>IPCA</a:t>
            </a:r>
            <a:r>
              <a:rPr lang="zh-CN" altLang="en-US" dirty="0"/>
              <a:t>算法进行特征缩减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采用基于贝叶斯优化的</a:t>
            </a:r>
            <a:r>
              <a:rPr lang="en-US" altLang="zh-CN" dirty="0" err="1"/>
              <a:t>optuna</a:t>
            </a:r>
            <a:r>
              <a:rPr lang="zh-CN" altLang="en-US" dirty="0"/>
              <a:t>框架进行调参</a:t>
            </a:r>
          </a:p>
        </p:txBody>
      </p:sp>
    </p:spTree>
    <p:extLst>
      <p:ext uri="{BB962C8B-B14F-4D97-AF65-F5344CB8AC3E}">
        <p14:creationId xmlns:p14="http://schemas.microsoft.com/office/powerpoint/2010/main" val="4063402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4</a:t>
            </a:fld>
            <a:endParaRPr lang="zh-CN" altLang="en-US" spc="9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E425A2C-C014-F4C1-07A9-27433743C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9275"/>
            <a:ext cx="7011625" cy="515251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2D00D30-8532-9A65-AAF8-FD7DFD3CE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9912" y="0"/>
            <a:ext cx="42254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13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5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F4F1BC-0428-3A92-AA80-B5656E0EA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9275"/>
            <a:ext cx="6882066" cy="320207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C745F92-98B1-47DB-7E8D-01F07C878839}"/>
              </a:ext>
            </a:extLst>
          </p:cNvPr>
          <p:cNvSpPr txBox="1"/>
          <p:nvPr/>
        </p:nvSpPr>
        <p:spPr>
          <a:xfrm>
            <a:off x="2413000" y="364609"/>
            <a:ext cx="311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DNN-</a:t>
            </a:r>
            <a:r>
              <a:rPr lang="en-US" altLang="zh-CN" dirty="0" err="1"/>
              <a:t>BiLSTM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85DE524-39D4-FDCA-141A-6A718F874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4010" y="3064823"/>
            <a:ext cx="5527990" cy="351923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233A0FE-2D36-0EE9-DE22-570214B1DE7E}"/>
              </a:ext>
            </a:extLst>
          </p:cNvPr>
          <p:cNvSpPr txBox="1"/>
          <p:nvPr/>
        </p:nvSpPr>
        <p:spPr>
          <a:xfrm>
            <a:off x="901700" y="3628237"/>
            <a:ext cx="1339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DNN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9B200D8-3C8E-B76B-5C41-BC1781830ABB}"/>
              </a:ext>
            </a:extLst>
          </p:cNvPr>
          <p:cNvSpPr txBox="1"/>
          <p:nvPr/>
        </p:nvSpPr>
        <p:spPr>
          <a:xfrm>
            <a:off x="8832850" y="2666789"/>
            <a:ext cx="1339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BiLSTM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B9576A1-D305-5FAB-4206-94C60C9CF6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5193" y="1433533"/>
            <a:ext cx="2164308" cy="114674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73F5F5FD-1E0D-D056-4086-30614B974C6F}"/>
              </a:ext>
            </a:extLst>
          </p:cNvPr>
          <p:cNvSpPr txBox="1"/>
          <p:nvPr/>
        </p:nvSpPr>
        <p:spPr>
          <a:xfrm>
            <a:off x="5210436" y="3689793"/>
            <a:ext cx="650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DNN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9184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6</a:t>
            </a:fld>
            <a:endParaRPr lang="zh-CN" altLang="en-US" spc="9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F57F124-0E92-F124-D515-3F5D31225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1629"/>
            <a:ext cx="3655854" cy="566776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E7A90C5-F188-B800-C1B4-5C150FCAC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8406" y="0"/>
            <a:ext cx="7116168" cy="3677163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57C47F1-0AAE-8EF4-5E7B-C58E982F81A2}"/>
              </a:ext>
            </a:extLst>
          </p:cNvPr>
          <p:cNvSpPr txBox="1"/>
          <p:nvPr/>
        </p:nvSpPr>
        <p:spPr>
          <a:xfrm>
            <a:off x="4489450" y="4075197"/>
            <a:ext cx="4159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自定义的参数范围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自定义的测试轮数（尽早跳出死循环）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简单的框架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84536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7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2845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1.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文献阅读（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2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F663F06-333C-2CCE-A0AC-9F8797A29B5F}"/>
              </a:ext>
            </a:extLst>
          </p:cNvPr>
          <p:cNvSpPr txBox="1"/>
          <p:nvPr/>
        </p:nvSpPr>
        <p:spPr>
          <a:xfrm>
            <a:off x="4762209" y="1506174"/>
            <a:ext cx="48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用于分类的增量特征分析法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6F69B46-7986-6DD5-62E7-E7225F50E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66052"/>
            <a:ext cx="12192000" cy="361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551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8</a:t>
            </a:fld>
            <a:endParaRPr lang="zh-CN" altLang="en-US" spc="9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438165E-5EE4-73A7-3CD0-0A63CAFA3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47" y="549275"/>
            <a:ext cx="3801005" cy="327705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EC411F6-8B5E-434C-4501-9E16853CC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7018" y="572747"/>
            <a:ext cx="6897063" cy="528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65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9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836497-1FFF-A069-BC1D-2990A8AB1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6584"/>
            <a:ext cx="5534719" cy="29996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6EB6E37-E310-11F9-9A62-711CDF0F12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4719" y="616584"/>
            <a:ext cx="6001587" cy="297048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C5E7E82-E06B-01E1-2611-DA28821BE3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101825"/>
            <a:ext cx="6697010" cy="472505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4762DC6-9488-985A-B353-7D63462E5B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7010" y="3741262"/>
            <a:ext cx="5676433" cy="304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562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D14"/>
      </a:accent1>
      <a:accent2>
        <a:srgbClr val="00206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Microsoft YaHei Light"/>
        <a:ea typeface="微软雅黑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11530</TotalTime>
  <Words>222</Words>
  <Application>Microsoft Office PowerPoint</Application>
  <PresentationFormat>宽屏</PresentationFormat>
  <Paragraphs>57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Microsoft YaHei Light</vt:lpstr>
      <vt:lpstr>等线</vt:lpstr>
      <vt:lpstr>微软雅黑</vt:lpstr>
      <vt:lpstr>微软雅黑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舒磊</dc:creator>
  <cp:lastModifiedBy>禹络 叶</cp:lastModifiedBy>
  <cp:revision>65</cp:revision>
  <dcterms:created xsi:type="dcterms:W3CDTF">2020-04-11T01:02:44Z</dcterms:created>
  <dcterms:modified xsi:type="dcterms:W3CDTF">2023-11-11T06:42:52Z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2023-10-20T12:41:08Z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9c7877be-0cf0-44c5-8f06-fac3e2cb3c9c</vt:lpwstr>
  </property>
  <property fmtid="{D5CDD505-2E9C-101B-9397-08002B2CF9AE}" pid="7" name="MSIP_Label_defa4170-0d19-0005-0004-bc88714345d2_ActionId">
    <vt:lpwstr>896a6b08-7241-4ce6-927a-abebdffaf0b6</vt:lpwstr>
  </property>
  <property fmtid="{D5CDD505-2E9C-101B-9397-08002B2CF9AE}" pid="8" name="MSIP_Label_defa4170-0d19-0005-0004-bc88714345d2_ContentBits">
    <vt:lpwstr>0</vt:lpwstr>
  </property>
</Properties>
</file>

<file path=docProps/thumbnail.jpeg>
</file>